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71" r:id="rId4"/>
    <p:sldId id="273" r:id="rId5"/>
    <p:sldId id="268" r:id="rId6"/>
    <p:sldId id="279" r:id="rId7"/>
    <p:sldId id="280" r:id="rId8"/>
    <p:sldId id="28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785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403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939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30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884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724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457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2017/04/07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vider slide blue">
    <p:bg>
      <p:bgPr>
        <a:solidFill>
          <a:srgbClr val="2E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1836966"/>
            <a:ext cx="11232001" cy="3010244"/>
          </a:xfrm>
        </p:spPr>
        <p:txBody>
          <a:bodyPr anchor="b" anchorCtr="0"/>
          <a:lstStyle>
            <a:lvl1pPr algn="l">
              <a:defRPr sz="5333" spc="-133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5" y="4864966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1A95252-269E-4B44-943A-17956390EC1D}" type="datetime1">
              <a:rPr lang="en-US" noProof="0" smtClean="0"/>
              <a:pPr/>
              <a:t>4/7/2017</a:t>
            </a:fld>
            <a:endParaRPr lang="en-US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5514" y="368249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7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16483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2017/04/07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2017/04/07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4860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8887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1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2569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0930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06586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2017/04/07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309885" y="3778025"/>
            <a:ext cx="8424001" cy="12765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2017.2 Web SDK Overview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7685" y="5287024"/>
            <a:ext cx="8423999" cy="652509"/>
          </a:xfrm>
        </p:spPr>
        <p:txBody>
          <a:bodyPr/>
          <a:lstStyle/>
          <a:p>
            <a:r>
              <a:rPr lang="en-US" dirty="0"/>
              <a:t>John Thomas (JT)</a:t>
            </a:r>
          </a:p>
          <a:p>
            <a:r>
              <a:rPr lang="en-US" dirty="0"/>
              <a:t>April 06, 2017</a:t>
            </a:r>
          </a:p>
        </p:txBody>
      </p:sp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7511905" cy="5008456"/>
          </a:xfrm>
        </p:spPr>
        <p:txBody>
          <a:bodyPr numCol="1"/>
          <a:lstStyle/>
          <a:p>
            <a:pPr lvl="1"/>
            <a:r>
              <a:rPr lang="en-US" sz="2400" dirty="0"/>
              <a:t>Typos and Misc. Corrections</a:t>
            </a:r>
            <a:endParaRPr lang="en-US" sz="2000" dirty="0"/>
          </a:p>
          <a:p>
            <a:pPr lvl="1"/>
            <a:r>
              <a:rPr lang="en-US" sz="2400" dirty="0"/>
              <a:t>Customization</a:t>
            </a:r>
          </a:p>
          <a:p>
            <a:pPr lvl="3"/>
            <a:r>
              <a:rPr lang="en-US" sz="2000" dirty="0"/>
              <a:t>Removed Kendo.all.min.js</a:t>
            </a:r>
          </a:p>
          <a:p>
            <a:pPr lvl="3"/>
            <a:r>
              <a:rPr lang="en-US" sz="2000" dirty="0"/>
              <a:t>New DAL sample</a:t>
            </a:r>
          </a:p>
          <a:p>
            <a:pPr lvl="1"/>
            <a:r>
              <a:rPr lang="en-US" sz="2600" dirty="0"/>
              <a:t>Updated Docs</a:t>
            </a:r>
          </a:p>
          <a:p>
            <a:pPr lvl="1"/>
            <a:r>
              <a:rPr lang="en-US" sz="2600" dirty="0"/>
              <a:t>Refactored for Global Layout Changes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429" y="1978665"/>
            <a:ext cx="7598097" cy="18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1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8954812" cy="5008456"/>
          </a:xfrm>
        </p:spPr>
        <p:txBody>
          <a:bodyPr numCol="1"/>
          <a:lstStyle/>
          <a:p>
            <a:pPr lvl="1"/>
            <a:r>
              <a:rPr lang="en-US" sz="2400" dirty="0"/>
              <a:t>New Creating Clear Statistics Screen Tutorial</a:t>
            </a:r>
          </a:p>
          <a:p>
            <a:pPr lvl="1"/>
            <a:r>
              <a:rPr lang="en-US" sz="2400" dirty="0"/>
              <a:t>Updated HTML CSS Framework Guidelines</a:t>
            </a:r>
          </a:p>
          <a:p>
            <a:pPr lvl="1"/>
            <a:r>
              <a:rPr lang="en-US" sz="2400" dirty="0"/>
              <a:t>Upgrade Instructions for 2017.1 to 2017.2</a:t>
            </a:r>
          </a:p>
          <a:p>
            <a:pPr lvl="1"/>
            <a:r>
              <a:rPr lang="en-US" sz="2400" dirty="0"/>
              <a:t>New Global Layout Refactoring Guide</a:t>
            </a:r>
          </a:p>
          <a:p>
            <a:pPr lvl="1"/>
            <a:r>
              <a:rPr lang="en-US" sz="2400" dirty="0"/>
              <a:t>Updated WebApi Endpoint Reference</a:t>
            </a:r>
          </a:p>
          <a:p>
            <a:pPr lvl="1"/>
            <a:r>
              <a:rPr lang="en-US" sz="2400" dirty="0"/>
              <a:t>Updated Wizards Documents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55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6018665" cy="5008456"/>
          </a:xfrm>
        </p:spPr>
        <p:txBody>
          <a:bodyPr numCol="1"/>
          <a:lstStyle/>
          <a:p>
            <a:pPr lvl="1"/>
            <a:r>
              <a:rPr lang="en-US" sz="2400" dirty="0"/>
              <a:t>New Select Resources Step</a:t>
            </a:r>
          </a:p>
          <a:p>
            <a:pPr lvl="2"/>
            <a:r>
              <a:rPr lang="en-US" sz="2000" dirty="0"/>
              <a:t>Select the language resource(s) to be generated</a:t>
            </a:r>
          </a:p>
          <a:p>
            <a:pPr lvl="1"/>
            <a:r>
              <a:rPr lang="en-US" sz="2400" dirty="0"/>
              <a:t>Dot “.” Removed From Bundle Name</a:t>
            </a:r>
          </a:p>
          <a:p>
            <a:pPr lvl="1"/>
            <a:r>
              <a:rPr lang="en-US" sz="2400" dirty="0"/>
              <a:t>Set </a:t>
            </a:r>
            <a:r>
              <a:rPr lang="en-US" sz="2400" dirty="0" err="1"/>
              <a:t>AutoSize</a:t>
            </a:r>
            <a:r>
              <a:rPr lang="en-US" sz="2400" dirty="0"/>
              <a:t> to True for Buttons</a:t>
            </a:r>
          </a:p>
          <a:p>
            <a:pPr lvl="2"/>
            <a:r>
              <a:rPr lang="en-US" sz="2000" dirty="0"/>
              <a:t>Resolves sizing on different displays</a:t>
            </a:r>
          </a:p>
          <a:p>
            <a:pPr lvl="1"/>
            <a:r>
              <a:rPr lang="en-US" sz="2400" dirty="0"/>
              <a:t>Module Added to the Web Project Name</a:t>
            </a:r>
          </a:p>
          <a:p>
            <a:pPr lvl="2"/>
            <a:r>
              <a:rPr lang="en-US" sz="2000" dirty="0"/>
              <a:t>Previously </a:t>
            </a:r>
            <a:r>
              <a:rPr lang="en-US" sz="2000" dirty="0" err="1"/>
              <a:t>ValuedPartner.Web</a:t>
            </a:r>
            <a:endParaRPr lang="en-US" sz="2000" dirty="0"/>
          </a:p>
          <a:p>
            <a:pPr lvl="2"/>
            <a:r>
              <a:rPr lang="en-US" sz="2000" dirty="0"/>
              <a:t>Now </a:t>
            </a:r>
            <a:r>
              <a:rPr lang="en-US" sz="2000" dirty="0" err="1"/>
              <a:t>ValuedPartner.TU.Web</a:t>
            </a:r>
            <a:endParaRPr lang="en-US" sz="2000" dirty="0"/>
          </a:p>
          <a:p>
            <a:pPr lvl="1"/>
            <a:r>
              <a:rPr lang="en-US" sz="2400" dirty="0"/>
              <a:t>Global Files Updated to 2017.2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42" y="1117600"/>
            <a:ext cx="4533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Display Error on Invalid View ID</a:t>
            </a:r>
          </a:p>
          <a:p>
            <a:pPr lvl="1"/>
            <a:r>
              <a:rPr lang="en-US" sz="2400" dirty="0"/>
              <a:t>Updated </a:t>
            </a:r>
            <a:r>
              <a:rPr lang="en-US" sz="2400" dirty="0" err="1"/>
              <a:t>AccpacDotNet.props</a:t>
            </a:r>
            <a:r>
              <a:rPr lang="en-US" sz="2400" dirty="0"/>
              <a:t> file</a:t>
            </a:r>
          </a:p>
          <a:p>
            <a:pPr lvl="2"/>
            <a:r>
              <a:rPr lang="en-US" sz="2000" dirty="0" err="1"/>
              <a:t>Accpac.Advantage</a:t>
            </a:r>
            <a:r>
              <a:rPr lang="en-US" sz="2000" dirty="0"/>
              <a:t> now 6.4.0.20</a:t>
            </a:r>
          </a:p>
          <a:p>
            <a:pPr lvl="1"/>
            <a:r>
              <a:rPr lang="en-US" sz="2400" dirty="0"/>
              <a:t>Generates new </a:t>
            </a:r>
            <a:r>
              <a:rPr lang="en-US" sz="2400" dirty="0" err="1"/>
              <a:t>GlobalLayout.cshtml</a:t>
            </a:r>
            <a:endParaRPr lang="en-US" sz="2400" dirty="0"/>
          </a:p>
          <a:p>
            <a:pPr lvl="2"/>
            <a:r>
              <a:rPr lang="en-US" sz="2000" dirty="0"/>
              <a:t>LocalizedLayoutR2 removed</a:t>
            </a:r>
          </a:p>
          <a:p>
            <a:pPr lvl="2"/>
            <a:r>
              <a:rPr lang="en-US" sz="2000" dirty="0"/>
              <a:t>LocalizedLayoutR3 removed</a:t>
            </a:r>
          </a:p>
          <a:p>
            <a:pPr lvl="1"/>
            <a:r>
              <a:rPr lang="en-US" sz="2400" dirty="0"/>
              <a:t>Misc. Corrections</a:t>
            </a:r>
          </a:p>
          <a:p>
            <a:pPr lvl="2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49" y="1009825"/>
            <a:ext cx="45148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Upgrade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641160" cy="5008456"/>
          </a:xfrm>
        </p:spPr>
        <p:txBody>
          <a:bodyPr numCol="1"/>
          <a:lstStyle/>
          <a:p>
            <a:pPr lvl="1"/>
            <a:r>
              <a:rPr lang="en-US" sz="2400" dirty="0"/>
              <a:t>Upgrades Projects and Solution</a:t>
            </a:r>
          </a:p>
          <a:p>
            <a:pPr lvl="2"/>
            <a:r>
              <a:rPr lang="en-US" sz="2000" dirty="0"/>
              <a:t>Upgrade files from 2017.1 to 2017.2</a:t>
            </a:r>
          </a:p>
          <a:p>
            <a:pPr lvl="2"/>
            <a:r>
              <a:rPr lang="en-US" sz="2000" dirty="0"/>
              <a:t>Plugin inside Visual Studio</a:t>
            </a:r>
          </a:p>
          <a:p>
            <a:pPr lvl="2"/>
            <a:r>
              <a:rPr lang="en-US" sz="2000" dirty="0"/>
              <a:t>Wizard steps you through upgrade</a:t>
            </a:r>
          </a:p>
          <a:p>
            <a:pPr lvl="2"/>
            <a:r>
              <a:rPr lang="en-US" sz="2000" dirty="0"/>
              <a:t>Log file generated upon completion</a:t>
            </a:r>
          </a:p>
          <a:p>
            <a:pPr lvl="2"/>
            <a:r>
              <a:rPr lang="en-US" sz="2000" dirty="0"/>
              <a:t>Register wizard to upgrade files</a:t>
            </a:r>
          </a:p>
          <a:p>
            <a:pPr lvl="2"/>
            <a:r>
              <a:rPr lang="en-US" sz="2000" dirty="0"/>
              <a:t>Unregister when complete</a:t>
            </a:r>
          </a:p>
          <a:p>
            <a:pPr lvl="2"/>
            <a:r>
              <a:rPr lang="en-US" sz="2000" dirty="0"/>
              <a:t>Document for manual steps in docs\upgrade</a:t>
            </a:r>
          </a:p>
          <a:p>
            <a:pPr lvl="2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36" y="976269"/>
            <a:ext cx="4533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Help File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4332478" cy="5008456"/>
          </a:xfrm>
        </p:spPr>
        <p:txBody>
          <a:bodyPr numCol="1"/>
          <a:lstStyle/>
          <a:p>
            <a:pPr lvl="1"/>
            <a:r>
              <a:rPr lang="en-US" sz="2400" dirty="0"/>
              <a:t>CommonCore.chm</a:t>
            </a:r>
          </a:p>
          <a:p>
            <a:pPr lvl="2"/>
            <a:r>
              <a:rPr lang="en-US" sz="2000" dirty="0"/>
              <a:t>Help file for Common and Core assemblies</a:t>
            </a:r>
          </a:p>
          <a:p>
            <a:pPr lvl="2"/>
            <a:r>
              <a:rPr lang="en-US" sz="2000" dirty="0"/>
              <a:t>Use to see what common and core components are available</a:t>
            </a:r>
          </a:p>
          <a:p>
            <a:pPr lvl="2"/>
            <a:r>
              <a:rPr lang="en-US" sz="2000" dirty="0"/>
              <a:t>Note: …</a:t>
            </a:r>
            <a:r>
              <a:rPr lang="en-US" sz="2000" dirty="0" err="1"/>
              <a:t>Util</a:t>
            </a:r>
            <a:r>
              <a:rPr lang="en-US" sz="2000" dirty="0"/>
              <a:t> classes are of particular interest!</a:t>
            </a:r>
          </a:p>
          <a:p>
            <a:pPr lvl="2"/>
            <a:r>
              <a:rPr lang="en-US" sz="2000" dirty="0"/>
              <a:t>Located in help folder</a:t>
            </a:r>
          </a:p>
          <a:p>
            <a:pPr lvl="2"/>
            <a:r>
              <a:rPr lang="en-US" sz="2000" dirty="0"/>
              <a:t>Note: Still a work in progress!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16" y="1366944"/>
            <a:ext cx="7155677" cy="41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MergeISVProject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4332478" cy="5008456"/>
          </a:xfrm>
        </p:spPr>
        <p:txBody>
          <a:bodyPr numCol="1"/>
          <a:lstStyle/>
          <a:p>
            <a:pPr lvl="1"/>
            <a:r>
              <a:rPr lang="en-US" sz="2400" dirty="0"/>
              <a:t>New Optional Parameter</a:t>
            </a:r>
          </a:p>
          <a:p>
            <a:pPr lvl="2"/>
            <a:r>
              <a:rPr lang="en-US" sz="1600" dirty="0"/>
              <a:t>Pre-compile, but no deploy parameter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1" y="2844523"/>
            <a:ext cx="9937550" cy="24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5008456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2017.2 is available in “master” branch</a:t>
            </a:r>
          </a:p>
          <a:p>
            <a:pPr lvl="2"/>
            <a:r>
              <a:rPr lang="en-US" sz="2000" dirty="0"/>
              <a:t>2017.1 is available in the “release-2017.1” branch (archive)</a:t>
            </a:r>
          </a:p>
          <a:p>
            <a:pPr lvl="2"/>
            <a:r>
              <a:rPr lang="en-US" sz="2000" dirty="0"/>
              <a:t>2017 is available in the “release-2017” branch (archive)</a:t>
            </a:r>
          </a:p>
          <a:p>
            <a:pPr lvl="2"/>
            <a:r>
              <a:rPr lang="en-US" sz="2000" dirty="0"/>
              <a:t>2018.0 is available in the “develop” branch (in-progress)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319</Words>
  <Application>Microsoft Office PowerPoint</Application>
  <PresentationFormat>Widescreen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1_Orange</vt:lpstr>
      <vt:lpstr>PowerPoint Presentation</vt:lpstr>
      <vt:lpstr>Samples</vt:lpstr>
      <vt:lpstr>Documentation</vt:lpstr>
      <vt:lpstr>Solution Wizard</vt:lpstr>
      <vt:lpstr>Code Generation Wizard</vt:lpstr>
      <vt:lpstr>New Upgrade Wizard</vt:lpstr>
      <vt:lpstr>New Help File</vt:lpstr>
      <vt:lpstr>MergeISVProject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Thomas, John</dc:creator>
  <cp:lastModifiedBy>Thomas, John</cp:lastModifiedBy>
  <cp:revision>47</cp:revision>
  <dcterms:created xsi:type="dcterms:W3CDTF">2016-07-18T14:13:16Z</dcterms:created>
  <dcterms:modified xsi:type="dcterms:W3CDTF">2017-04-07T20:00:42Z</dcterms:modified>
</cp:coreProperties>
</file>